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68" r:id="rId11"/>
    <p:sldId id="278" r:id="rId12"/>
    <p:sldId id="285" r:id="rId13"/>
    <p:sldId id="279" r:id="rId14"/>
    <p:sldId id="280" r:id="rId15"/>
    <p:sldId id="283" r:id="rId16"/>
    <p:sldId id="284" r:id="rId17"/>
    <p:sldId id="281" r:id="rId18"/>
    <p:sldId id="28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599" autoAdjust="0"/>
  </p:normalViewPr>
  <p:slideViewPr>
    <p:cSldViewPr>
      <p:cViewPr varScale="1">
        <p:scale>
          <a:sx n="86" d="100"/>
          <a:sy n="86" d="100"/>
        </p:scale>
        <p:origin x="51" y="15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4/10/2019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4/10/2019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4/10/2019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4/10/2019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829799" cy="2667000"/>
          </a:xfrm>
        </p:spPr>
        <p:txBody>
          <a:bodyPr/>
          <a:lstStyle/>
          <a:p>
            <a:r>
              <a:rPr lang="en-US" dirty="0" smtClean="0"/>
              <a:t>Welcome to the First-</a:t>
            </a:r>
            <a:r>
              <a:rPr lang="en-US" dirty="0"/>
              <a:t>E</a:t>
            </a:r>
            <a:r>
              <a:rPr lang="en-US" dirty="0" smtClean="0"/>
              <a:t>ver </a:t>
            </a:r>
            <a:r>
              <a:rPr lang="en-US" dirty="0" err="1" smtClean="0"/>
              <a:t>BECoP</a:t>
            </a:r>
            <a:r>
              <a:rPr lang="en-US" dirty="0" smtClean="0"/>
              <a:t> Social Event!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are glad you are here</a:t>
            </a:r>
          </a:p>
          <a:p>
            <a:r>
              <a:rPr lang="en-US" dirty="0" smtClean="0"/>
              <a:t>Feel free to start eating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98612" y="1981200"/>
            <a:ext cx="40386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Get ready to make your choice…and defend it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6612" y="3200400"/>
            <a:ext cx="403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PC or Mac?</a:t>
            </a:r>
          </a:p>
        </p:txBody>
      </p:sp>
    </p:spTree>
    <p:extLst>
      <p:ext uri="{BB962C8B-B14F-4D97-AF65-F5344CB8AC3E}">
        <p14:creationId xmlns:p14="http://schemas.microsoft.com/office/powerpoint/2010/main" val="42305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9812" y="3124200"/>
            <a:ext cx="51054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Accuracy or Speed?</a:t>
            </a:r>
          </a:p>
        </p:txBody>
      </p:sp>
    </p:spTree>
    <p:extLst>
      <p:ext uri="{BB962C8B-B14F-4D97-AF65-F5344CB8AC3E}">
        <p14:creationId xmlns:p14="http://schemas.microsoft.com/office/powerpoint/2010/main" val="333494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6612" y="3200400"/>
            <a:ext cx="403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Dog or Cat?</a:t>
            </a:r>
          </a:p>
        </p:txBody>
      </p:sp>
    </p:spTree>
    <p:extLst>
      <p:ext uri="{BB962C8B-B14F-4D97-AF65-F5344CB8AC3E}">
        <p14:creationId xmlns:p14="http://schemas.microsoft.com/office/powerpoint/2010/main" val="36316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46612" y="3200400"/>
            <a:ext cx="4038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Call or Text?</a:t>
            </a:r>
          </a:p>
        </p:txBody>
      </p:sp>
    </p:spTree>
    <p:extLst>
      <p:ext uri="{BB962C8B-B14F-4D97-AF65-F5344CB8AC3E}">
        <p14:creationId xmlns:p14="http://schemas.microsoft.com/office/powerpoint/2010/main" val="110589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9812" y="3124200"/>
            <a:ext cx="51054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Movie or Book?</a:t>
            </a:r>
          </a:p>
        </p:txBody>
      </p:sp>
    </p:spTree>
    <p:extLst>
      <p:ext uri="{BB962C8B-B14F-4D97-AF65-F5344CB8AC3E}">
        <p14:creationId xmlns:p14="http://schemas.microsoft.com/office/powerpoint/2010/main" val="166541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9812" y="3124200"/>
            <a:ext cx="51054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Mountains or Beach?</a:t>
            </a:r>
          </a:p>
        </p:txBody>
      </p:sp>
    </p:spTree>
    <p:extLst>
      <p:ext uri="{BB962C8B-B14F-4D97-AF65-F5344CB8AC3E}">
        <p14:creationId xmlns:p14="http://schemas.microsoft.com/office/powerpoint/2010/main" val="250581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My Bubble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79812" y="3124200"/>
            <a:ext cx="51054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Energy drink or Coffee?</a:t>
            </a:r>
          </a:p>
        </p:txBody>
      </p:sp>
    </p:spTree>
    <p:extLst>
      <p:ext uri="{BB962C8B-B14F-4D97-AF65-F5344CB8AC3E}">
        <p14:creationId xmlns:p14="http://schemas.microsoft.com/office/powerpoint/2010/main" val="5794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Agenda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Eat!</a:t>
            </a:r>
          </a:p>
          <a:p>
            <a:r>
              <a:rPr lang="en-US" dirty="0" smtClean="0"/>
              <a:t>Mad Tea</a:t>
            </a:r>
          </a:p>
          <a:p>
            <a:r>
              <a:rPr lang="en-US" dirty="0" smtClean="0"/>
              <a:t>Surround Sound</a:t>
            </a:r>
          </a:p>
          <a:p>
            <a:r>
              <a:rPr lang="en-US" dirty="0" smtClean="0"/>
              <a:t>Burst My Bubble</a:t>
            </a:r>
          </a:p>
          <a:p>
            <a:r>
              <a:rPr lang="en-US" dirty="0" smtClean="0"/>
              <a:t>Free Form Networking, if time allows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TEA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2" y="1905000"/>
            <a:ext cx="4419598" cy="426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r>
              <a:rPr lang="en-US" dirty="0" smtClean="0"/>
              <a:t>Number off 1 and 2</a:t>
            </a:r>
          </a:p>
          <a:p>
            <a:r>
              <a:rPr lang="en-US" dirty="0" smtClean="0"/>
              <a:t>Inner and outer circle line up</a:t>
            </a:r>
          </a:p>
          <a:p>
            <a:r>
              <a:rPr lang="en-US" dirty="0" smtClean="0"/>
              <a:t>Answer questions rotating from inner to outer circle </a:t>
            </a:r>
          </a:p>
          <a:p>
            <a:r>
              <a:rPr lang="en-US" dirty="0" smtClean="0"/>
              <a:t>Switch partners </a:t>
            </a:r>
            <a:r>
              <a:rPr lang="en-US" dirty="0" smtClean="0"/>
              <a:t>at the bell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70200" y="2514600"/>
            <a:ext cx="4715967" cy="2603377"/>
            <a:chOff x="5942012" y="2133599"/>
            <a:chExt cx="4715967" cy="2603377"/>
          </a:xfrm>
        </p:grpSpPr>
        <p:sp>
          <p:nvSpPr>
            <p:cNvPr id="6" name="Oval 5"/>
            <p:cNvSpPr/>
            <p:nvPr/>
          </p:nvSpPr>
          <p:spPr>
            <a:xfrm>
              <a:off x="5942012" y="2133599"/>
              <a:ext cx="4715967" cy="2603377"/>
            </a:xfrm>
            <a:prstGeom prst="ellipse">
              <a:avLst/>
            </a:prstGeom>
            <a:noFill/>
            <a:ln w="952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433095" y="2362199"/>
              <a:ext cx="3733800" cy="2146176"/>
            </a:xfrm>
            <a:prstGeom prst="ellipse">
              <a:avLst/>
            </a:prstGeom>
            <a:noFill/>
            <a:ln w="952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436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590800"/>
            <a:ext cx="9143998" cy="1020762"/>
          </a:xfrm>
        </p:spPr>
        <p:txBody>
          <a:bodyPr/>
          <a:lstStyle/>
          <a:p>
            <a:r>
              <a:rPr lang="en-US" dirty="0" smtClean="0"/>
              <a:t>What was your first job ever?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07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590800"/>
            <a:ext cx="9143998" cy="1020762"/>
          </a:xfrm>
        </p:spPr>
        <p:txBody>
          <a:bodyPr/>
          <a:lstStyle/>
          <a:p>
            <a:r>
              <a:rPr lang="en-US" dirty="0" smtClean="0"/>
              <a:t>What do you do for fun?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4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590800"/>
            <a:ext cx="9525000" cy="1020762"/>
          </a:xfrm>
        </p:spPr>
        <p:txBody>
          <a:bodyPr/>
          <a:lstStyle/>
          <a:p>
            <a:r>
              <a:rPr lang="en-US" dirty="0" smtClean="0"/>
              <a:t>What was your first role at UC San Diego?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4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590800"/>
            <a:ext cx="10515600" cy="1020762"/>
          </a:xfrm>
        </p:spPr>
        <p:txBody>
          <a:bodyPr/>
          <a:lstStyle/>
          <a:p>
            <a:r>
              <a:rPr lang="en-US" dirty="0" smtClean="0"/>
              <a:t>What is a recent success or highlight you experienced?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74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2590800"/>
            <a:ext cx="10515600" cy="1020762"/>
          </a:xfrm>
        </p:spPr>
        <p:txBody>
          <a:bodyPr/>
          <a:lstStyle/>
          <a:p>
            <a:r>
              <a:rPr lang="en-US" dirty="0" smtClean="0"/>
              <a:t>What is a project you are working on that you enjoy?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7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6248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1</a:t>
            </a:r>
          </a:p>
          <a:p>
            <a:pPr marL="0" indent="0">
              <a:buNone/>
            </a:pPr>
            <a:r>
              <a:rPr lang="en-US" dirty="0" smtClean="0"/>
              <a:t>	Alpha sort yourselves by first name. </a:t>
            </a:r>
          </a:p>
          <a:p>
            <a:pPr marL="0" indent="0">
              <a:buNone/>
            </a:pPr>
            <a:r>
              <a:rPr lang="en-US" dirty="0" smtClean="0"/>
              <a:t>STEP 2</a:t>
            </a:r>
          </a:p>
          <a:p>
            <a:pPr marL="0" indent="0">
              <a:buNone/>
            </a:pPr>
            <a:r>
              <a:rPr lang="en-US" dirty="0" smtClean="0"/>
              <a:t>	State your name and role.</a:t>
            </a:r>
          </a:p>
          <a:p>
            <a:pPr marL="0" indent="0">
              <a:buNone/>
            </a:pPr>
            <a:r>
              <a:rPr lang="en-US" dirty="0" smtClean="0"/>
              <a:t>STEP 3</a:t>
            </a:r>
          </a:p>
          <a:p>
            <a:pPr marL="0" indent="0">
              <a:buNone/>
            </a:pPr>
            <a:r>
              <a:rPr lang="en-US" dirty="0" smtClean="0"/>
              <a:t>	Resort yourselves by last name.</a:t>
            </a:r>
          </a:p>
          <a:p>
            <a:pPr marL="0" indent="0">
              <a:buNone/>
            </a:pPr>
            <a:r>
              <a:rPr lang="en-US" dirty="0" smtClean="0"/>
              <a:t>STEP 4</a:t>
            </a:r>
          </a:p>
          <a:p>
            <a:pPr marL="0" indent="0">
              <a:buNone/>
            </a:pPr>
            <a:r>
              <a:rPr lang="en-US" dirty="0" smtClean="0"/>
              <a:t>	Introduce the person to your left.</a:t>
            </a:r>
            <a:endParaRPr lang="en-US" dirty="0"/>
          </a:p>
        </p:txBody>
      </p:sp>
      <p:pic>
        <p:nvPicPr>
          <p:cNvPr id="8" name="Content Placeholder 7" descr="LucidSound LS41 Wireless Surround Sound Gaming Headset | Gadgetsin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94755" y="1981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Image result for surround sound"/>
          <p:cNvSpPr>
            <a:spLocks noChangeAspect="1" noChangeArrowheads="1"/>
          </p:cNvSpPr>
          <p:nvPr/>
        </p:nvSpPr>
        <p:spPr bwMode="auto">
          <a:xfrm>
            <a:off x="6856412" y="27432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134</TotalTime>
  <Words>180</Words>
  <Application>Microsoft Office PowerPoint</Application>
  <PresentationFormat>Custom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Consolas</vt:lpstr>
      <vt:lpstr>Corbel</vt:lpstr>
      <vt:lpstr>Chalkboard 16x9</vt:lpstr>
      <vt:lpstr>Welcome to the First-Ever BECoP Social Event!</vt:lpstr>
      <vt:lpstr>Introductions and Agenda</vt:lpstr>
      <vt:lpstr>MAD TEA</vt:lpstr>
      <vt:lpstr>What was your first job ever?</vt:lpstr>
      <vt:lpstr>What do you do for fun?</vt:lpstr>
      <vt:lpstr>What was your first role at UC San Diego?</vt:lpstr>
      <vt:lpstr>What is a recent success or highlight you experienced?</vt:lpstr>
      <vt:lpstr>What is a project you are working on that you enjoy?</vt:lpstr>
      <vt:lpstr>Surround Sound</vt:lpstr>
      <vt:lpstr>Burst My Bubble</vt:lpstr>
      <vt:lpstr>Burst My Bubble</vt:lpstr>
      <vt:lpstr>Burst My Bubble</vt:lpstr>
      <vt:lpstr>Burst My Bubble</vt:lpstr>
      <vt:lpstr>Burst My Bubble</vt:lpstr>
      <vt:lpstr>Burst My Bubble</vt:lpstr>
      <vt:lpstr>Burst My Bubble</vt:lpstr>
      <vt:lpstr>Burst My Bubble</vt:lpstr>
      <vt:lpstr>Thank you!</vt:lpstr>
    </vt:vector>
  </TitlesOfParts>
  <Company>UCSD-ACT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First-Ever BECoP Social Event!</dc:title>
  <dc:creator>Roberson, Melani</dc:creator>
  <cp:lastModifiedBy>Roberson, Melani</cp:lastModifiedBy>
  <cp:revision>9</cp:revision>
  <dcterms:created xsi:type="dcterms:W3CDTF">2019-04-03T18:47:06Z</dcterms:created>
  <dcterms:modified xsi:type="dcterms:W3CDTF">2019-04-10T16:44:16Z</dcterms:modified>
</cp:coreProperties>
</file>