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Source Code Pro"/>
      <p:regular r:id="rId10"/>
      <p:bold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CodePro-bold.fntdata"/><Relationship Id="rId10" Type="http://schemas.openxmlformats.org/officeDocument/2006/relationships/font" Target="fonts/SourceCodePro-regular.fntdata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887db0bec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887db0bec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887db0bec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887db0bec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887db0b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887db0b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887db0bec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887db0bec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hange.walkme.com/wp-content/uploads/2015/01/The-Ups-and-Downs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Ice Breakers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Change Management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Cross Your Arms</a:t>
            </a:r>
            <a:endParaRPr/>
          </a:p>
        </p:txBody>
      </p:sp>
      <p:sp>
        <p:nvSpPr>
          <p:cNvPr id="69" name="Google Shape;69;p14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Ask employees to cross their arms.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When they are comfortable, ask them to cross their arms the other way. 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Ask why the second attempt might have felt uncomfortable, even though it’s basically the same action.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Changing Places</a:t>
            </a:r>
            <a:endParaRPr/>
          </a:p>
        </p:txBody>
      </p:sp>
      <p:sp>
        <p:nvSpPr>
          <p:cNvPr id="76" name="Google Shape;76;p15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Allow participants to sit wherever they want… then have them move to another seat.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Ask them to think about the new perspective.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After a minute, tell them they can sit wherever they like… and watch what they choose.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Ups and Downs of Change </a:t>
            </a:r>
            <a:endParaRPr/>
          </a:p>
        </p:txBody>
      </p:sp>
      <p:sp>
        <p:nvSpPr>
          <p:cNvPr id="83" name="Google Shape;83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Read aloud a term from the pdf below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Ask employees to raise their hand if the term elicits a positive response &amp; then again for negative response.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Observe the room. Does everyone agree? Why?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00"/>
              <a:t>Link: </a:t>
            </a:r>
            <a:r>
              <a:rPr lang="en" sz="900" u="sng">
                <a:solidFill>
                  <a:schemeClr val="hlink"/>
                </a:solidFill>
                <a:hlinkClick r:id="rId3"/>
              </a:rPr>
              <a:t>https://change.walkme.com/wp-content/uploads/2015/01/The-Ups-and-Downs.pdf</a:t>
            </a:r>
            <a:r>
              <a:rPr lang="en" sz="900"/>
              <a:t> </a:t>
            </a:r>
            <a:endParaRPr sz="900"/>
          </a:p>
        </p:txBody>
      </p:sp>
      <p:sp>
        <p:nvSpPr>
          <p:cNvPr id="84" name="Google Shape;84;p16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Fox, Turtle,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Lion &amp; Bird</a:t>
            </a:r>
            <a:endParaRPr/>
          </a:p>
        </p:txBody>
      </p:sp>
      <p:sp>
        <p:nvSpPr>
          <p:cNvPr id="90" name="Google Shape;90;p17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Hang up four signs: one each for fox, lion, bird and turtle.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Ask participants to stand by the animal that best describes how the participant reacts to change. 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Ask each participant why each identifies with that animal.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